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handoutMasterIdLst>
    <p:handoutMasterId r:id="rId12"/>
  </p:handoutMasterIdLst>
  <p:sldIdLst>
    <p:sldId id="270" r:id="rId2"/>
    <p:sldId id="271" r:id="rId3"/>
    <p:sldId id="272" r:id="rId4"/>
    <p:sldId id="273" r:id="rId5"/>
    <p:sldId id="274" r:id="rId6"/>
    <p:sldId id="277" r:id="rId7"/>
    <p:sldId id="275" r:id="rId8"/>
    <p:sldId id="276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  <p:guide orient="horz" pos="39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3787-D225-4F78-8E71-4DD8FC1EC8F1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B2D29-8AC0-4FB1-933D-AD24ECC4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40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625E-096F-494B-B7CE-A49E276A3A39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C895-EB1C-4157-9E46-0DF3298BA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6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C895-EB1C-4157-9E46-0DF3298BA9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3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C895-EB1C-4157-9E46-0DF3298BA9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rotWithShape="1">
          <a:gsLst>
            <a:gs pos="0">
              <a:schemeClr val="bg2"/>
            </a:gs>
            <a:gs pos="6200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accent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 bwMode="ltGray"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 descr="An empty placeholder to add an image. Click on the placeholder and select the image that you wish to add"/>
          <p:cNvSpPr>
            <a:spLocks noGrp="1"/>
          </p:cNvSpPr>
          <p:nvPr>
            <p:ph type="pic" sz="quarter" idx="13" hasCustomPrompt="1"/>
          </p:nvPr>
        </p:nvSpPr>
        <p:spPr>
          <a:xfrm>
            <a:off x="1195939" y="2695635"/>
            <a:ext cx="4414838" cy="3551578"/>
          </a:xfrm>
        </p:spPr>
        <p:txBody>
          <a:bodyPr/>
          <a:lstStyle>
            <a:lvl1pPr marL="68580" indent="0">
              <a:buNone/>
              <a:defRPr/>
            </a:lvl1pPr>
          </a:lstStyle>
          <a:p>
            <a:r>
              <a:rPr lang="en-US" dirty="0"/>
              <a:t>Insert product photo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5FB4A4D-BEB3-42DE-8D0E-DB8F0B5DA3ED}" type="datetime1">
              <a:rPr lang="en-US" smtClean="0"/>
              <a:t>8/19/2020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557D-1DB1-46C0-998A-94433545C341}" type="datetime1">
              <a:rPr lang="en-US" smtClean="0"/>
              <a:t>8/19/2020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10B-0B0E-4C6C-A7A6-0853CA34DDCA}" type="datetime1">
              <a:rPr lang="en-US" smtClean="0"/>
              <a:t>8/19/2020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C144-8206-4C57-B7F2-12168FDC6C23}" type="datetime1">
              <a:rPr lang="en-US" smtClean="0"/>
              <a:t>8/19/2020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8FB8-1142-402E-8BCA-4DC30F103E56}" type="datetime1">
              <a:rPr lang="en-US" smtClean="0"/>
              <a:t>8/19/2020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CBAD-D360-40D3-A33A-B189CE27C2FB}" type="datetime1">
              <a:rPr lang="en-US" smtClean="0"/>
              <a:t>8/19/2020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471D-48A1-4899-AFFF-8ACC56D03BF3}" type="datetime1">
              <a:rPr lang="en-US" smtClean="0"/>
              <a:t>8/19/2020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513-7D68-4635-8489-06A9AFAAD13D}" type="datetime1">
              <a:rPr lang="en-US" smtClean="0"/>
              <a:t>8/19/2020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36AC-4807-4E91-B671-F9B91617C7B3}" type="datetime1">
              <a:rPr lang="en-US" smtClean="0"/>
              <a:t>8/19/2020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0" name="Rectangle 79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7" name="Freeform 46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Freeform 58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Freeform 69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Freeform 70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7" name="Rectangle 56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BCC-10C7-4CB5-9734-C5542D870FBB}" type="datetime1">
              <a:rPr lang="en-US" smtClean="0"/>
              <a:t>8/19/2020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 bwMode="invGray"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8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9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84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" name="Rectangle 78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0" name="Rectangle 79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6" name="Freeform 45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Freeform 62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Hexagon 69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Hexagon 70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2" name="Hexagon 71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Freeform 72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Freeform 73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1" name="Rectangle 100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46AD-5C1D-4E35-A3CE-CF8952DE9936}" type="datetime1">
              <a:rPr lang="en-US" smtClean="0"/>
              <a:t>8/19/2020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5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 bwMode="invGray">
          <a:xfrm>
            <a:off x="-506608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 bwMode="invGray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 bwMode="invGray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2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5" name="Rectangle 3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 bwMode="invGray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1" name="Rectangle 110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2" name="Rectangle 111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 bwMode="invGray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 bwMode="invGray"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8" name="Rectangle 107"/>
                <p:cNvSpPr/>
                <p:nvPr/>
              </p:nvSpPr>
              <p:spPr bwMode="invGray"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9" name="Rectangle 108"/>
                <p:cNvSpPr/>
                <p:nvPr/>
              </p:nvSpPr>
              <p:spPr bwMode="invGray"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 bwMode="invGray"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/>
              <p:cNvSpPr/>
              <p:nvPr/>
            </p:nvSpPr>
            <p:spPr bwMode="invGray"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6" name="Rectangle 105"/>
              <p:cNvSpPr/>
              <p:nvPr/>
            </p:nvSpPr>
            <p:spPr bwMode="invGray"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4" name="Freeform 43"/>
            <p:cNvSpPr/>
            <p:nvPr/>
          </p:nvSpPr>
          <p:spPr bwMode="invGray"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Freeform 44"/>
            <p:cNvSpPr/>
            <p:nvPr/>
          </p:nvSpPr>
          <p:spPr bwMode="invGray"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45"/>
            <p:cNvSpPr/>
            <p:nvPr/>
          </p:nvSpPr>
          <p:spPr bwMode="invGray"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 bwMode="invGray"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 bwMode="invGray"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Hexagon 49"/>
            <p:cNvSpPr/>
            <p:nvPr/>
          </p:nvSpPr>
          <p:spPr bwMode="invGray"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 bwMode="invGray"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 bwMode="invGray"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 bwMode="invGray"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 bwMode="invGray"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Freeform 54"/>
            <p:cNvSpPr/>
            <p:nvPr/>
          </p:nvSpPr>
          <p:spPr bwMode="invGray"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 bwMode="invGray"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 bwMode="invGray"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Hexagon 57"/>
            <p:cNvSpPr/>
            <p:nvPr/>
          </p:nvSpPr>
          <p:spPr bwMode="invGray"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 bwMode="invGray"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 bwMode="invGray"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Hexagon 94"/>
            <p:cNvSpPr/>
            <p:nvPr/>
          </p:nvSpPr>
          <p:spPr bwMode="invGray"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6" name="Hexagon 95"/>
            <p:cNvSpPr/>
            <p:nvPr/>
          </p:nvSpPr>
          <p:spPr bwMode="invGray"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7" name="Hexagon 96"/>
            <p:cNvSpPr/>
            <p:nvPr/>
          </p:nvSpPr>
          <p:spPr bwMode="invGray"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Hexagon 97"/>
            <p:cNvSpPr/>
            <p:nvPr/>
          </p:nvSpPr>
          <p:spPr bwMode="invGray"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Freeform 98"/>
            <p:cNvSpPr/>
            <p:nvPr/>
          </p:nvSpPr>
          <p:spPr bwMode="invGray"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0" name="Freeform 99"/>
            <p:cNvSpPr/>
            <p:nvPr/>
          </p:nvSpPr>
          <p:spPr bwMode="invGray"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1" name="Rectangle 70"/>
          <p:cNvSpPr/>
          <p:nvPr/>
        </p:nvSpPr>
        <p:spPr bwMode="ltGray"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39097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EFEFE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EFEFE"/>
                </a:solidFill>
              </a:defRPr>
            </a:lvl1pPr>
          </a:lstStyle>
          <a:p>
            <a:fld id="{EED287B1-10B2-498E-AB88-8F08CA169E5C}" type="datetime1">
              <a:rPr lang="en-US" smtClean="0"/>
              <a:pPr/>
              <a:t>8/19/2020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5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75054" indent="-28575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anose="05020102010507070707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892808" indent="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76000"/>
        <a:buFont typeface="Wingdings 2" pitchFamily="18" charset="2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864" userDrawn="1">
          <p15:clr>
            <a:srgbClr val="F26B43"/>
          </p15:clr>
        </p15:guide>
        <p15:guide id="3" pos="67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deno/final-year-projec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Memes Finder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presentation for the working product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ADEE2B-38E4-4B2F-A53E-8E2961A5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39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11C4E-8CD4-4F35-896C-71118826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64" y="257127"/>
            <a:ext cx="18478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product is a tool for finding\filtering all pictures of memes from a user’s gallery.</a:t>
            </a:r>
          </a:p>
          <a:p>
            <a:r>
              <a:rPr lang="en-US" dirty="0"/>
              <a:t>This presentation is a short collection of screenshots/gifs that were taken from our very own application.</a:t>
            </a:r>
          </a:p>
          <a:p>
            <a:r>
              <a:rPr lang="en-US" dirty="0"/>
              <a:t>For more information about the application, we highly encourage reading our fully detailed book that explains everything you need to know on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40011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841" y="795159"/>
            <a:ext cx="4401312" cy="1463040"/>
          </a:xfrm>
        </p:spPr>
        <p:txBody>
          <a:bodyPr anchor="b">
            <a:normAutofit/>
          </a:bodyPr>
          <a:lstStyle/>
          <a:p>
            <a:r>
              <a:rPr lang="en-US" dirty="0"/>
              <a:t>1. “Find all memes”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8096F8-B055-4605-8610-324658774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2120" y="693795"/>
            <a:ext cx="3075812" cy="54681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6312293" y="2544435"/>
            <a:ext cx="4401312" cy="1704292"/>
          </a:xfrm>
        </p:spPr>
        <p:txBody>
          <a:bodyPr>
            <a:normAutofit/>
          </a:bodyPr>
          <a:lstStyle/>
          <a:p>
            <a:pPr marL="68580" lvl="0" indent="0">
              <a:buNone/>
            </a:pPr>
            <a:r>
              <a:rPr lang="en-AU" dirty="0"/>
              <a:t>By pressing this button on the application’s home screen, the user will be exposed to a list of all the memes that are in its gallery.</a:t>
            </a:r>
          </a:p>
          <a:p>
            <a:pPr marL="68580" lvl="0" indent="0">
              <a:buNone/>
            </a:pPr>
            <a:endParaRPr lang="en-AU" dirty="0"/>
          </a:p>
          <a:p>
            <a:pPr marL="68580" lvl="0" indent="0">
              <a:buNone/>
            </a:pPr>
            <a:endParaRPr lang="en-AU" dirty="0"/>
          </a:p>
          <a:p>
            <a:pPr marL="68580" lv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966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2. “find memes by template from storage”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610932"/>
            <a:ext cx="6432753" cy="1907111"/>
          </a:xfrm>
        </p:spPr>
        <p:txBody>
          <a:bodyPr>
            <a:normAutofit lnSpcReduction="10000"/>
          </a:bodyPr>
          <a:lstStyle/>
          <a:p>
            <a:pPr marL="68580" lvl="0" indent="0">
              <a:buNone/>
            </a:pPr>
            <a:r>
              <a:rPr lang="en-US" dirty="0"/>
              <a:t>Allows the to search for memes with a specific template.</a:t>
            </a:r>
          </a:p>
          <a:p>
            <a:pPr marL="68580" lvl="0" indent="0">
              <a:buNone/>
            </a:pPr>
            <a:r>
              <a:rPr lang="en-US" dirty="0"/>
              <a:t>This template will be provided by the user from its local storage.</a:t>
            </a:r>
          </a:p>
          <a:p>
            <a:pPr marL="68580" lv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074" name="Picture 2" descr="Gru Diabolical Plan Fail Blank Template - Imgflip">
            <a:extLst>
              <a:ext uri="{FF2B5EF4-FFF2-40B4-BE49-F238E27FC236}">
                <a16:creationId xmlns:a16="http://schemas.microsoft.com/office/drawing/2014/main" id="{01EA86F5-2C13-4A42-A473-B8FEFB8CA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91" y="2339957"/>
            <a:ext cx="3874509" cy="217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0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/>
          <a:p>
            <a:r>
              <a:rPr lang="en-US"/>
              <a:t>3. “find memes by popular template”</a:t>
            </a:r>
            <a:endParaRPr lang="en-US" dirty="0"/>
          </a:p>
        </p:txBody>
      </p:sp>
      <p:pic>
        <p:nvPicPr>
          <p:cNvPr id="4098" name="Picture 2" descr="A picture containing photo, bunch, many, different&#10;&#10;Description automatically generated">
            <a:extLst>
              <a:ext uri="{FF2B5EF4-FFF2-40B4-BE49-F238E27FC236}">
                <a16:creationId xmlns:a16="http://schemas.microsoft.com/office/drawing/2014/main" id="{E606F674-73E0-4E9D-8CB9-A6F203EFD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2120" y="693795"/>
            <a:ext cx="3075812" cy="54681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/>
          <a:p>
            <a:pPr marL="68580" lvl="0" indent="0">
              <a:buNone/>
            </a:pPr>
            <a:r>
              <a:rPr lang="en-US" dirty="0"/>
              <a:t>This will allow the user to search a template to filter by. The collection has most of the popular memes.</a:t>
            </a:r>
          </a:p>
          <a:p>
            <a:pPr marL="68580" lvl="0" indent="0">
              <a:buNone/>
            </a:pPr>
            <a:endParaRPr lang="en-US" dirty="0"/>
          </a:p>
          <a:p>
            <a:pPr marL="6858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7CAF-213A-47C6-AE01-A6967FEE3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/>
          <a:p>
            <a:r>
              <a:rPr lang="en-AU" dirty="0"/>
              <a:t>Example – “Expanding Brain”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AF52D347-DE2F-4EB4-BC7C-208A1D7C9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1977" y="856527"/>
            <a:ext cx="2472351" cy="5150734"/>
          </a:xfrm>
          <a:prstGeom prst="rect">
            <a:avLst/>
          </a:prstGeom>
          <a:noFill/>
        </p:spPr>
      </p:pic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F2C1DFA4-C53D-4E7B-ABBC-8AB03942B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/>
          <a:p>
            <a:r>
              <a:rPr lang="en-US" dirty="0"/>
              <a:t>This example shows the filtering from a popular template.</a:t>
            </a:r>
          </a:p>
        </p:txBody>
      </p:sp>
    </p:spTree>
    <p:extLst>
      <p:ext uri="{BB962C8B-B14F-4D97-AF65-F5344CB8AC3E}">
        <p14:creationId xmlns:p14="http://schemas.microsoft.com/office/powerpoint/2010/main" val="30881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/>
          <a:p>
            <a:r>
              <a:rPr lang="en-US" dirty="0"/>
              <a:t>Delete and share.</a:t>
            </a:r>
          </a:p>
        </p:txBody>
      </p:sp>
      <p:pic>
        <p:nvPicPr>
          <p:cNvPr id="4" name="Screen_Recording_2020-07-24_at_2.38.13">
            <a:hlinkClick r:id="" action="ppaction://media"/>
            <a:extLst>
              <a:ext uri="{FF2B5EF4-FFF2-40B4-BE49-F238E27FC236}">
                <a16:creationId xmlns:a16="http://schemas.microsoft.com/office/drawing/2014/main" id="{04206E2D-9310-4761-920E-458042B07B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4912" y="693795"/>
            <a:ext cx="3390229" cy="5468112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/>
          <a:p>
            <a:pPr marL="68580" lvl="0" indent="0">
              <a:lnSpc>
                <a:spcPct val="90000"/>
              </a:lnSpc>
              <a:buNone/>
            </a:pPr>
            <a:r>
              <a:rPr lang="en-US" dirty="0"/>
              <a:t>Our application features a delete function. It helps the user filter out pictures that are not needed anymore.</a:t>
            </a:r>
            <a:endParaRPr lang="en-US"/>
          </a:p>
          <a:p>
            <a:pPr marL="68580" lvl="0" indent="0">
              <a:lnSpc>
                <a:spcPct val="90000"/>
              </a:lnSpc>
              <a:buNone/>
            </a:pPr>
            <a:r>
              <a:rPr lang="en-US" dirty="0"/>
              <a:t>In addition, our application features a share button to allow the user to share with its friends.</a:t>
            </a:r>
            <a:endParaRPr lang="en-US"/>
          </a:p>
          <a:p>
            <a:pPr marL="68580" lvl="0" indent="0">
              <a:lnSpc>
                <a:spcPct val="9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9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lvl="0" indent="0">
              <a:buNone/>
            </a:pPr>
            <a:r>
              <a:rPr lang="en-US" dirty="0"/>
              <a:t>Our first release of the application is available on our </a:t>
            </a:r>
            <a:r>
              <a:rPr lang="en-US" dirty="0">
                <a:hlinkClick r:id="rId3"/>
              </a:rPr>
              <a:t>GitHub</a:t>
            </a:r>
            <a:r>
              <a:rPr lang="en-US" dirty="0"/>
              <a:t>.</a:t>
            </a:r>
          </a:p>
          <a:p>
            <a:pPr marL="68580" lvl="0" indent="0">
              <a:buNone/>
            </a:pPr>
            <a:r>
              <a:rPr lang="en-US" dirty="0"/>
              <a:t>Please visit our GitHub for more information on how we made this application.</a:t>
            </a:r>
          </a:p>
          <a:p>
            <a:pPr marL="68580" lvl="0" indent="0">
              <a:buNone/>
            </a:pPr>
            <a:endParaRPr lang="en-US" dirty="0"/>
          </a:p>
          <a:p>
            <a:pPr marL="68580" lvl="0" indent="0">
              <a:buNone/>
            </a:pPr>
            <a:endParaRPr lang="en-US" dirty="0"/>
          </a:p>
          <a:p>
            <a:pPr marL="68580" lvl="0" indent="0">
              <a:buNone/>
            </a:pPr>
            <a:r>
              <a:rPr lang="en-US" dirty="0"/>
              <a:t>Contact us at </a:t>
            </a:r>
            <a:r>
              <a:rPr lang="en-AU" b="0" i="0" dirty="0">
                <a:solidFill>
                  <a:srgbClr val="0070C0"/>
                </a:solidFill>
                <a:effectLst/>
                <a:latin typeface="Whitney"/>
              </a:rPr>
              <a:t>memeexaminator@gmail.com</a:t>
            </a:r>
            <a:br>
              <a:rPr lang="en-A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0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CC21-D1D2-47C0-97DA-731AE0A2F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/>
          <a:p>
            <a:r>
              <a:rPr lang="en-AU" dirty="0"/>
              <a:t>Additional example</a:t>
            </a:r>
            <a:r>
              <a:rPr lang="he-IL" dirty="0"/>
              <a:t>  </a:t>
            </a:r>
            <a:endParaRPr lang="en-A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BE15A0-791A-4640-B0A7-08392E82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7680" y="693795"/>
            <a:ext cx="2624693" cy="546811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1F9C0993-FF1B-47A8-BACB-088FEDDBB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duct overview presentatio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duct overview presentation.potx" id="{B28DC015-93EB-44B4-96D3-A8389FA731F7}" vid="{002F0659-0D88-4125-B907-A96737D600EC}"/>
    </a:ext>
  </a:extLst>
</a:theme>
</file>

<file path=ppt/theme/theme2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</Words>
  <Application>Microsoft Office PowerPoint</Application>
  <PresentationFormat>Widescreen</PresentationFormat>
  <Paragraphs>29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Whitney</vt:lpstr>
      <vt:lpstr>Wingdings 2</vt:lpstr>
      <vt:lpstr>Product overview presentation</vt:lpstr>
      <vt:lpstr>Memes Finder</vt:lpstr>
      <vt:lpstr>Overview</vt:lpstr>
      <vt:lpstr>1. “Find all memes”</vt:lpstr>
      <vt:lpstr>2. “find memes by template from storage”</vt:lpstr>
      <vt:lpstr>3. “find memes by popular template”</vt:lpstr>
      <vt:lpstr>Example – “Expanding Brain”</vt:lpstr>
      <vt:lpstr>Delete and share.</vt:lpstr>
      <vt:lpstr>Availability</vt:lpstr>
      <vt:lpstr>Additional example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Memes Finder</dc:title>
  <dc:creator>Oren Schwartz</dc:creator>
  <cp:lastModifiedBy>Oren Schwartz</cp:lastModifiedBy>
  <cp:revision>1</cp:revision>
  <dcterms:created xsi:type="dcterms:W3CDTF">2020-08-19T13:47:33Z</dcterms:created>
  <dcterms:modified xsi:type="dcterms:W3CDTF">2020-08-19T13:48:02Z</dcterms:modified>
</cp:coreProperties>
</file>